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8" r:id="rId4"/>
    <p:sldId id="259" r:id="rId5"/>
    <p:sldId id="260" r:id="rId6"/>
    <p:sldId id="263" r:id="rId7"/>
    <p:sldId id="264" r:id="rId8"/>
    <p:sldId id="266" r:id="rId9"/>
    <p:sldId id="274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57A850-D065-49F5-9296-4595A34F8E70}" v="1" dt="2020-11-22T12:27:28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intha Westerink" userId="c1c74fd5-67fa-43d8-8063-0adb3063a5fc" providerId="ADAL" clId="{EA57A850-D065-49F5-9296-4595A34F8E70}"/>
    <pc:docChg chg="custSel addSld delSld modSld">
      <pc:chgData name="Jacintha Westerink" userId="c1c74fd5-67fa-43d8-8063-0adb3063a5fc" providerId="ADAL" clId="{EA57A850-D065-49F5-9296-4595A34F8E70}" dt="2020-11-22T12:31:28.099" v="111" actId="20577"/>
      <pc:docMkLst>
        <pc:docMk/>
      </pc:docMkLst>
      <pc:sldChg chg="delSp del mod">
        <pc:chgData name="Jacintha Westerink" userId="c1c74fd5-67fa-43d8-8063-0adb3063a5fc" providerId="ADAL" clId="{EA57A850-D065-49F5-9296-4595A34F8E70}" dt="2020-11-22T12:28:08.188" v="15" actId="47"/>
        <pc:sldMkLst>
          <pc:docMk/>
          <pc:sldMk cId="2674983533" sldId="257"/>
        </pc:sldMkLst>
        <pc:spChg chg="del">
          <ac:chgData name="Jacintha Westerink" userId="c1c74fd5-67fa-43d8-8063-0adb3063a5fc" providerId="ADAL" clId="{EA57A850-D065-49F5-9296-4595A34F8E70}" dt="2020-11-22T12:27:58.379" v="14" actId="478"/>
          <ac:spMkLst>
            <pc:docMk/>
            <pc:sldMk cId="2674983533" sldId="257"/>
            <ac:spMk id="6" creationId="{61A3D3B5-4665-4E18-9099-CC48B64775B6}"/>
          </ac:spMkLst>
        </pc:spChg>
      </pc:sldChg>
      <pc:sldChg chg="delSp modSp mod">
        <pc:chgData name="Jacintha Westerink" userId="c1c74fd5-67fa-43d8-8063-0adb3063a5fc" providerId="ADAL" clId="{EA57A850-D065-49F5-9296-4595A34F8E70}" dt="2020-11-22T12:28:45.269" v="21" actId="20577"/>
        <pc:sldMkLst>
          <pc:docMk/>
          <pc:sldMk cId="4122100026" sldId="258"/>
        </pc:sldMkLst>
        <pc:spChg chg="mod">
          <ac:chgData name="Jacintha Westerink" userId="c1c74fd5-67fa-43d8-8063-0adb3063a5fc" providerId="ADAL" clId="{EA57A850-D065-49F5-9296-4595A34F8E70}" dt="2020-11-22T12:28:45.269" v="21" actId="20577"/>
          <ac:spMkLst>
            <pc:docMk/>
            <pc:sldMk cId="4122100026" sldId="258"/>
            <ac:spMk id="2" creationId="{00000000-0000-0000-0000-000000000000}"/>
          </ac:spMkLst>
        </pc:spChg>
        <pc:spChg chg="del">
          <ac:chgData name="Jacintha Westerink" userId="c1c74fd5-67fa-43d8-8063-0adb3063a5fc" providerId="ADAL" clId="{EA57A850-D065-49F5-9296-4595A34F8E70}" dt="2020-11-22T12:28:42.504" v="19" actId="478"/>
          <ac:spMkLst>
            <pc:docMk/>
            <pc:sldMk cId="4122100026" sldId="258"/>
            <ac:spMk id="5" creationId="{7CC65C93-BF65-41EF-A130-80E33B14B3D3}"/>
          </ac:spMkLst>
        </pc:spChg>
      </pc:sldChg>
      <pc:sldChg chg="delSp modSp mod">
        <pc:chgData name="Jacintha Westerink" userId="c1c74fd5-67fa-43d8-8063-0adb3063a5fc" providerId="ADAL" clId="{EA57A850-D065-49F5-9296-4595A34F8E70}" dt="2020-11-22T12:28:52.027" v="24" actId="478"/>
        <pc:sldMkLst>
          <pc:docMk/>
          <pc:sldMk cId="595276278" sldId="259"/>
        </pc:sldMkLst>
        <pc:spChg chg="mod">
          <ac:chgData name="Jacintha Westerink" userId="c1c74fd5-67fa-43d8-8063-0adb3063a5fc" providerId="ADAL" clId="{EA57A850-D065-49F5-9296-4595A34F8E70}" dt="2020-11-22T12:28:49.075" v="23" actId="20577"/>
          <ac:spMkLst>
            <pc:docMk/>
            <pc:sldMk cId="595276278" sldId="259"/>
            <ac:spMk id="2" creationId="{00000000-0000-0000-0000-000000000000}"/>
          </ac:spMkLst>
        </pc:spChg>
        <pc:spChg chg="del">
          <ac:chgData name="Jacintha Westerink" userId="c1c74fd5-67fa-43d8-8063-0adb3063a5fc" providerId="ADAL" clId="{EA57A850-D065-49F5-9296-4595A34F8E70}" dt="2020-11-22T12:28:52.027" v="24" actId="478"/>
          <ac:spMkLst>
            <pc:docMk/>
            <pc:sldMk cId="595276278" sldId="259"/>
            <ac:spMk id="5" creationId="{898F622D-BAB5-4F57-B166-C2DCC3875D63}"/>
          </ac:spMkLst>
        </pc:spChg>
      </pc:sldChg>
      <pc:sldChg chg="delSp modSp mod">
        <pc:chgData name="Jacintha Westerink" userId="c1c74fd5-67fa-43d8-8063-0adb3063a5fc" providerId="ADAL" clId="{EA57A850-D065-49F5-9296-4595A34F8E70}" dt="2020-11-22T12:28:59.139" v="27" actId="478"/>
        <pc:sldMkLst>
          <pc:docMk/>
          <pc:sldMk cId="3042172370" sldId="260"/>
        </pc:sldMkLst>
        <pc:spChg chg="mod">
          <ac:chgData name="Jacintha Westerink" userId="c1c74fd5-67fa-43d8-8063-0adb3063a5fc" providerId="ADAL" clId="{EA57A850-D065-49F5-9296-4595A34F8E70}" dt="2020-11-22T12:28:56.019" v="26" actId="20577"/>
          <ac:spMkLst>
            <pc:docMk/>
            <pc:sldMk cId="3042172370" sldId="260"/>
            <ac:spMk id="2" creationId="{00000000-0000-0000-0000-000000000000}"/>
          </ac:spMkLst>
        </pc:spChg>
        <pc:spChg chg="del">
          <ac:chgData name="Jacintha Westerink" userId="c1c74fd5-67fa-43d8-8063-0adb3063a5fc" providerId="ADAL" clId="{EA57A850-D065-49F5-9296-4595A34F8E70}" dt="2020-11-22T12:28:59.139" v="27" actId="478"/>
          <ac:spMkLst>
            <pc:docMk/>
            <pc:sldMk cId="3042172370" sldId="260"/>
            <ac:spMk id="6" creationId="{AF888333-3EF6-43F1-B333-9ADD56C856A5}"/>
          </ac:spMkLst>
        </pc:spChg>
      </pc:sldChg>
      <pc:sldChg chg="del">
        <pc:chgData name="Jacintha Westerink" userId="c1c74fd5-67fa-43d8-8063-0adb3063a5fc" providerId="ADAL" clId="{EA57A850-D065-49F5-9296-4595A34F8E70}" dt="2020-11-22T12:28:15.729" v="16" actId="47"/>
        <pc:sldMkLst>
          <pc:docMk/>
          <pc:sldMk cId="1015053034" sldId="261"/>
        </pc:sldMkLst>
      </pc:sldChg>
      <pc:sldChg chg="del">
        <pc:chgData name="Jacintha Westerink" userId="c1c74fd5-67fa-43d8-8063-0adb3063a5fc" providerId="ADAL" clId="{EA57A850-D065-49F5-9296-4595A34F8E70}" dt="2020-11-22T12:28:31.534" v="17" actId="47"/>
        <pc:sldMkLst>
          <pc:docMk/>
          <pc:sldMk cId="165724727" sldId="262"/>
        </pc:sldMkLst>
      </pc:sldChg>
      <pc:sldChg chg="delSp modSp mod">
        <pc:chgData name="Jacintha Westerink" userId="c1c74fd5-67fa-43d8-8063-0adb3063a5fc" providerId="ADAL" clId="{EA57A850-D065-49F5-9296-4595A34F8E70}" dt="2020-11-22T12:29:05.818" v="30" actId="478"/>
        <pc:sldMkLst>
          <pc:docMk/>
          <pc:sldMk cId="1633690638" sldId="263"/>
        </pc:sldMkLst>
        <pc:spChg chg="mod">
          <ac:chgData name="Jacintha Westerink" userId="c1c74fd5-67fa-43d8-8063-0adb3063a5fc" providerId="ADAL" clId="{EA57A850-D065-49F5-9296-4595A34F8E70}" dt="2020-11-22T12:29:03.368" v="29" actId="20577"/>
          <ac:spMkLst>
            <pc:docMk/>
            <pc:sldMk cId="1633690638" sldId="263"/>
            <ac:spMk id="2" creationId="{00000000-0000-0000-0000-000000000000}"/>
          </ac:spMkLst>
        </pc:spChg>
        <pc:spChg chg="del">
          <ac:chgData name="Jacintha Westerink" userId="c1c74fd5-67fa-43d8-8063-0adb3063a5fc" providerId="ADAL" clId="{EA57A850-D065-49F5-9296-4595A34F8E70}" dt="2020-11-22T12:29:05.818" v="30" actId="478"/>
          <ac:spMkLst>
            <pc:docMk/>
            <pc:sldMk cId="1633690638" sldId="263"/>
            <ac:spMk id="4" creationId="{144F9E7E-D315-462C-877A-3EB011847E9B}"/>
          </ac:spMkLst>
        </pc:spChg>
      </pc:sldChg>
      <pc:sldChg chg="delSp modSp mod">
        <pc:chgData name="Jacintha Westerink" userId="c1c74fd5-67fa-43d8-8063-0adb3063a5fc" providerId="ADAL" clId="{EA57A850-D065-49F5-9296-4595A34F8E70}" dt="2020-11-22T12:29:13.268" v="33" actId="478"/>
        <pc:sldMkLst>
          <pc:docMk/>
          <pc:sldMk cId="2878343451" sldId="264"/>
        </pc:sldMkLst>
        <pc:spChg chg="mod">
          <ac:chgData name="Jacintha Westerink" userId="c1c74fd5-67fa-43d8-8063-0adb3063a5fc" providerId="ADAL" clId="{EA57A850-D065-49F5-9296-4595A34F8E70}" dt="2020-11-22T12:29:10.769" v="32" actId="20577"/>
          <ac:spMkLst>
            <pc:docMk/>
            <pc:sldMk cId="2878343451" sldId="264"/>
            <ac:spMk id="2" creationId="{00000000-0000-0000-0000-000000000000}"/>
          </ac:spMkLst>
        </pc:spChg>
        <pc:spChg chg="del">
          <ac:chgData name="Jacintha Westerink" userId="c1c74fd5-67fa-43d8-8063-0adb3063a5fc" providerId="ADAL" clId="{EA57A850-D065-49F5-9296-4595A34F8E70}" dt="2020-11-22T12:29:13.268" v="33" actId="478"/>
          <ac:spMkLst>
            <pc:docMk/>
            <pc:sldMk cId="2878343451" sldId="264"/>
            <ac:spMk id="5" creationId="{7C3838C0-4841-4E0F-9004-DF30B74B4356}"/>
          </ac:spMkLst>
        </pc:spChg>
      </pc:sldChg>
      <pc:sldChg chg="del">
        <pc:chgData name="Jacintha Westerink" userId="c1c74fd5-67fa-43d8-8063-0adb3063a5fc" providerId="ADAL" clId="{EA57A850-D065-49F5-9296-4595A34F8E70}" dt="2020-11-22T12:28:34.638" v="18" actId="47"/>
        <pc:sldMkLst>
          <pc:docMk/>
          <pc:sldMk cId="3317240365" sldId="265"/>
        </pc:sldMkLst>
      </pc:sldChg>
      <pc:sldChg chg="delSp modSp mod">
        <pc:chgData name="Jacintha Westerink" userId="c1c74fd5-67fa-43d8-8063-0adb3063a5fc" providerId="ADAL" clId="{EA57A850-D065-49F5-9296-4595A34F8E70}" dt="2020-11-22T12:30:03.768" v="44" actId="478"/>
        <pc:sldMkLst>
          <pc:docMk/>
          <pc:sldMk cId="1022111369" sldId="266"/>
        </pc:sldMkLst>
        <pc:spChg chg="mod">
          <ac:chgData name="Jacintha Westerink" userId="c1c74fd5-67fa-43d8-8063-0adb3063a5fc" providerId="ADAL" clId="{EA57A850-D065-49F5-9296-4595A34F8E70}" dt="2020-11-22T12:29:59.019" v="43" actId="255"/>
          <ac:spMkLst>
            <pc:docMk/>
            <pc:sldMk cId="1022111369" sldId="266"/>
            <ac:spMk id="2" creationId="{00000000-0000-0000-0000-000000000000}"/>
          </ac:spMkLst>
        </pc:spChg>
        <pc:spChg chg="del">
          <ac:chgData name="Jacintha Westerink" userId="c1c74fd5-67fa-43d8-8063-0adb3063a5fc" providerId="ADAL" clId="{EA57A850-D065-49F5-9296-4595A34F8E70}" dt="2020-11-22T12:30:03.768" v="44" actId="478"/>
          <ac:spMkLst>
            <pc:docMk/>
            <pc:sldMk cId="1022111369" sldId="266"/>
            <ac:spMk id="6" creationId="{3AFA5F39-9368-4C26-8343-BDC08B04A1E8}"/>
          </ac:spMkLst>
        </pc:spChg>
      </pc:sldChg>
      <pc:sldChg chg="modSp mod">
        <pc:chgData name="Jacintha Westerink" userId="c1c74fd5-67fa-43d8-8063-0adb3063a5fc" providerId="ADAL" clId="{EA57A850-D065-49F5-9296-4595A34F8E70}" dt="2020-11-22T12:27:46.621" v="13" actId="20577"/>
        <pc:sldMkLst>
          <pc:docMk/>
          <pc:sldMk cId="473374556" sldId="273"/>
        </pc:sldMkLst>
        <pc:spChg chg="mod">
          <ac:chgData name="Jacintha Westerink" userId="c1c74fd5-67fa-43d8-8063-0adb3063a5fc" providerId="ADAL" clId="{EA57A850-D065-49F5-9296-4595A34F8E70}" dt="2020-11-22T12:27:46.621" v="13" actId="20577"/>
          <ac:spMkLst>
            <pc:docMk/>
            <pc:sldMk cId="473374556" sldId="273"/>
            <ac:spMk id="3" creationId="{8D5F066D-FADF-4342-9E36-1713F0E5EFDF}"/>
          </ac:spMkLst>
        </pc:spChg>
      </pc:sldChg>
      <pc:sldChg chg="modSp new mod">
        <pc:chgData name="Jacintha Westerink" userId="c1c74fd5-67fa-43d8-8063-0adb3063a5fc" providerId="ADAL" clId="{EA57A850-D065-49F5-9296-4595A34F8E70}" dt="2020-11-22T12:31:28.099" v="111" actId="20577"/>
        <pc:sldMkLst>
          <pc:docMk/>
          <pc:sldMk cId="1992674877" sldId="274"/>
        </pc:sldMkLst>
        <pc:spChg chg="mod">
          <ac:chgData name="Jacintha Westerink" userId="c1c74fd5-67fa-43d8-8063-0adb3063a5fc" providerId="ADAL" clId="{EA57A850-D065-49F5-9296-4595A34F8E70}" dt="2020-11-22T12:30:58.150" v="108" actId="115"/>
          <ac:spMkLst>
            <pc:docMk/>
            <pc:sldMk cId="1992674877" sldId="274"/>
            <ac:spMk id="2" creationId="{4D3F0685-37E8-4957-81F4-D64906E9DE4A}"/>
          </ac:spMkLst>
        </pc:spChg>
        <pc:spChg chg="mod">
          <ac:chgData name="Jacintha Westerink" userId="c1c74fd5-67fa-43d8-8063-0adb3063a5fc" providerId="ADAL" clId="{EA57A850-D065-49F5-9296-4595A34F8E70}" dt="2020-11-22T12:31:28.099" v="111" actId="20577"/>
          <ac:spMkLst>
            <pc:docMk/>
            <pc:sldMk cId="1992674877" sldId="274"/>
            <ac:spMk id="3" creationId="{2DB0618C-CBEA-4820-AC97-36A8A4FC46F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093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112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7547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80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3994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2435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6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592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748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654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8871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EC9BA-5E90-48BF-A87D-F8F978FA4BB4}" type="datetimeFigureOut">
              <a:rPr lang="nl-NL" smtClean="0"/>
              <a:t>22-11-2020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F64E6-3141-4C16-9702-89936822C24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693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Plantenkennis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IBS </a:t>
            </a:r>
          </a:p>
          <a:p>
            <a:r>
              <a:rPr lang="nl-NL"/>
              <a:t>DVW</a:t>
            </a:r>
            <a:endParaRPr lang="nl-NL" dirty="0"/>
          </a:p>
          <a:p>
            <a:r>
              <a:rPr lang="nl-NL" dirty="0"/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342429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2928E1-4108-4A02-B049-8B002428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5F066D-FADF-4342-9E36-1713F0E5E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76350"/>
            <a:ext cx="11001375" cy="49006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nl-NL" dirty="0"/>
              <a:t>Maak de oefentoets, werk volgens bekende manier: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Schrijf van elke plant de volledige Latijnse namen op.</a:t>
            </a:r>
          </a:p>
          <a:p>
            <a:r>
              <a:rPr lang="nl-NL" dirty="0"/>
              <a:t>Schrijf (indien aanwezig) de Nederlandse naam op.</a:t>
            </a:r>
          </a:p>
          <a:p>
            <a:r>
              <a:rPr lang="nl-NL" dirty="0"/>
              <a:t>Controleer je antwoorden (Antwoordvel of PP Wikiwijs)</a:t>
            </a:r>
          </a:p>
          <a:p>
            <a:r>
              <a:rPr lang="nl-NL" dirty="0"/>
              <a:t>Kijk je werk na: 	- Elke Latijnse naam 1 punt</a:t>
            </a:r>
          </a:p>
          <a:p>
            <a:pPr marL="0" indent="0">
              <a:buNone/>
            </a:pPr>
            <a:r>
              <a:rPr lang="nl-NL" dirty="0"/>
              <a:t>			- elke Nederlandse naam 0,5 punt</a:t>
            </a:r>
          </a:p>
          <a:p>
            <a:r>
              <a:rPr lang="nl-NL" dirty="0"/>
              <a:t>Cijfer uitrekenen: punten optellen en delen volgens laatste dia “Beoordeling” </a:t>
            </a:r>
          </a:p>
          <a:p>
            <a:r>
              <a:rPr lang="nl-NL" dirty="0"/>
              <a:t>Cijfer doorgeven aan docent (Teams)</a:t>
            </a:r>
          </a:p>
          <a:p>
            <a:pPr marL="0" indent="0">
              <a:buNone/>
            </a:pP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3374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Capsicum</a:t>
            </a:r>
            <a:r>
              <a:rPr lang="nl-NL" dirty="0"/>
              <a:t> </a:t>
            </a:r>
            <a:r>
              <a:rPr lang="nl-NL" dirty="0" err="1"/>
              <a:t>annuum</a:t>
            </a:r>
            <a:r>
              <a:rPr lang="nl-NL" dirty="0"/>
              <a:t>			Sierpeper </a:t>
            </a:r>
            <a:br>
              <a:rPr lang="nl-NL" dirty="0"/>
            </a:br>
            <a:r>
              <a:rPr lang="nl-NL" sz="2000" dirty="0"/>
              <a:t>1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4824" y="1284668"/>
            <a:ext cx="7431109" cy="557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0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8883" y="151103"/>
            <a:ext cx="10515600" cy="1325563"/>
          </a:xfrm>
        </p:spPr>
        <p:txBody>
          <a:bodyPr/>
          <a:lstStyle/>
          <a:p>
            <a:r>
              <a:rPr lang="nl-NL" dirty="0" err="1"/>
              <a:t>Carthamus</a:t>
            </a:r>
            <a:r>
              <a:rPr lang="nl-NL" dirty="0"/>
              <a:t> </a:t>
            </a:r>
            <a:r>
              <a:rPr lang="nl-NL" dirty="0" err="1"/>
              <a:t>tinctorius</a:t>
            </a:r>
            <a:r>
              <a:rPr lang="nl-NL" dirty="0"/>
              <a:t> f. </a:t>
            </a:r>
            <a:r>
              <a:rPr lang="nl-NL" dirty="0" err="1"/>
              <a:t>inermis</a:t>
            </a:r>
            <a:r>
              <a:rPr lang="nl-NL" dirty="0"/>
              <a:t>		Saffloer</a:t>
            </a:r>
            <a:br>
              <a:rPr lang="nl-NL" dirty="0"/>
            </a:br>
            <a:r>
              <a:rPr lang="nl-NL" sz="2000" dirty="0"/>
              <a:t>2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1241" y="1118766"/>
            <a:ext cx="9530759" cy="447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276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Celosia argentea (Cristata Groep)	hanekam</a:t>
            </a:r>
            <a:br>
              <a:rPr lang="it-IT" dirty="0"/>
            </a:br>
            <a:r>
              <a:rPr lang="it-IT" sz="2000" dirty="0"/>
              <a:t>3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6704" y="1396874"/>
            <a:ext cx="5128020" cy="340381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/>
          <a:srcRect l="-3208" t="29569" r="3208" b="-1167"/>
          <a:stretch/>
        </p:blipFill>
        <p:spPr>
          <a:xfrm>
            <a:off x="7958923" y="1396874"/>
            <a:ext cx="4014080" cy="394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1511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nl-NL" dirty="0" err="1"/>
              <a:t>Ceropegia</a:t>
            </a:r>
            <a:r>
              <a:rPr lang="nl-NL" dirty="0"/>
              <a:t> </a:t>
            </a:r>
            <a:r>
              <a:rPr lang="nl-NL" dirty="0" err="1"/>
              <a:t>woodii</a:t>
            </a:r>
            <a:r>
              <a:rPr lang="nl-NL" dirty="0"/>
              <a:t> </a:t>
            </a:r>
            <a:r>
              <a:rPr lang="nl-NL" dirty="0" err="1"/>
              <a:t>ssp</a:t>
            </a:r>
            <a:r>
              <a:rPr lang="nl-NL" dirty="0"/>
              <a:t>. </a:t>
            </a:r>
            <a:r>
              <a:rPr lang="nl-NL" dirty="0" err="1"/>
              <a:t>woodii</a:t>
            </a:r>
            <a:r>
              <a:rPr lang="nl-NL" dirty="0"/>
              <a:t>	  </a:t>
            </a:r>
            <a:r>
              <a:rPr lang="nl-NL" sz="3600" dirty="0"/>
              <a:t>Chinees lantaarntje</a:t>
            </a:r>
            <a:br>
              <a:rPr lang="nl-NL" dirty="0"/>
            </a:br>
            <a:r>
              <a:rPr lang="nl-NL" sz="2000" dirty="0"/>
              <a:t>4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361" y="1194219"/>
            <a:ext cx="7551709" cy="56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90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/>
              <a:t>Chamaedorea</a:t>
            </a:r>
            <a:r>
              <a:rPr lang="nl-NL" dirty="0"/>
              <a:t> elegans		</a:t>
            </a:r>
            <a:r>
              <a:rPr lang="nl-NL" sz="3600" dirty="0"/>
              <a:t>Kamerpalm, Dwergpalm</a:t>
            </a:r>
            <a:br>
              <a:rPr lang="nl-NL" dirty="0"/>
            </a:br>
            <a:r>
              <a:rPr lang="nl-NL" sz="2000" dirty="0"/>
              <a:t>5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4000" y="1299630"/>
            <a:ext cx="8841660" cy="526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43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 err="1"/>
              <a:t>Chlorophytum</a:t>
            </a:r>
            <a:r>
              <a:rPr lang="nl-NL" dirty="0"/>
              <a:t> </a:t>
            </a:r>
            <a:r>
              <a:rPr lang="nl-NL" dirty="0" err="1"/>
              <a:t>comosum</a:t>
            </a:r>
            <a:r>
              <a:rPr lang="nl-NL" dirty="0"/>
              <a:t> ‘</a:t>
            </a:r>
            <a:r>
              <a:rPr lang="nl-NL" dirty="0" err="1"/>
              <a:t>Variegatum</a:t>
            </a:r>
            <a:r>
              <a:rPr lang="nl-NL" dirty="0"/>
              <a:t>’	</a:t>
            </a:r>
            <a:r>
              <a:rPr lang="nl-NL" sz="3100" dirty="0"/>
              <a:t>Bonte graslelie</a:t>
            </a:r>
            <a:br>
              <a:rPr lang="nl-NL" dirty="0"/>
            </a:br>
            <a:r>
              <a:rPr lang="nl-NL" sz="2200" dirty="0"/>
              <a:t>6</a:t>
            </a:r>
            <a:br>
              <a:rPr lang="nl-NL" dirty="0"/>
            </a:b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687" y="1204930"/>
            <a:ext cx="3213055" cy="51410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2385" y="1204931"/>
            <a:ext cx="3518480" cy="514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113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3F0685-37E8-4957-81F4-D64906E9D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/>
              <a:t>Boordeling</a:t>
            </a:r>
            <a:r>
              <a:rPr lang="nl-NL" dirty="0"/>
              <a:t>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DB0618C-CBEA-4820-AC97-36A8A4FC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5550" y="2778125"/>
            <a:ext cx="7429500" cy="302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4000" u="sng" dirty="0"/>
              <a:t>Totaal punten  </a:t>
            </a:r>
            <a:r>
              <a:rPr lang="nl-NL" sz="4000" dirty="0"/>
              <a:t>=  cijfer</a:t>
            </a:r>
          </a:p>
          <a:p>
            <a:pPr marL="0" indent="0">
              <a:buNone/>
            </a:pPr>
            <a:r>
              <a:rPr lang="nl-NL" sz="4000" dirty="0"/>
              <a:t>         1,9 </a:t>
            </a:r>
          </a:p>
        </p:txBody>
      </p:sp>
    </p:spTree>
    <p:extLst>
      <p:ext uri="{BB962C8B-B14F-4D97-AF65-F5344CB8AC3E}">
        <p14:creationId xmlns:p14="http://schemas.microsoft.com/office/powerpoint/2010/main" val="199267487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</TotalTime>
  <Words>153</Words>
  <Application>Microsoft Office PowerPoint</Application>
  <PresentationFormat>Breedbeeld</PresentationFormat>
  <Paragraphs>24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Plantenkennis</vt:lpstr>
      <vt:lpstr> </vt:lpstr>
      <vt:lpstr>Capsicum annuum   Sierpeper  1</vt:lpstr>
      <vt:lpstr>Carthamus tinctorius f. inermis  Saffloer 2</vt:lpstr>
      <vt:lpstr>Celosia argentea (Cristata Groep) hanekam 3</vt:lpstr>
      <vt:lpstr>Ceropegia woodii ssp. woodii   Chinees lantaarntje 4</vt:lpstr>
      <vt:lpstr>Chamaedorea elegans  Kamerpalm, Dwergpalm 5</vt:lpstr>
      <vt:lpstr> Chlorophytum comosum ‘Variegatum’ Bonte graslelie 6 </vt:lpstr>
      <vt:lpstr>Boordeling:</vt:lpstr>
    </vt:vector>
  </TitlesOfParts>
  <Company>Helicon Opleidingen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Plantenkennis</dc:title>
  <dc:creator>Jacqueline de Wit</dc:creator>
  <cp:lastModifiedBy>Jacintha Westerink</cp:lastModifiedBy>
  <cp:revision>11</cp:revision>
  <dcterms:created xsi:type="dcterms:W3CDTF">2016-08-18T07:23:29Z</dcterms:created>
  <dcterms:modified xsi:type="dcterms:W3CDTF">2020-11-22T12:31:37Z</dcterms:modified>
</cp:coreProperties>
</file>